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77" r:id="rId13"/>
    <p:sldId id="266" r:id="rId14"/>
    <p:sldId id="276" r:id="rId15"/>
    <p:sldId id="267" r:id="rId16"/>
    <p:sldId id="268" r:id="rId17"/>
    <p:sldId id="278" r:id="rId18"/>
    <p:sldId id="269" r:id="rId19"/>
    <p:sldId id="279" r:id="rId20"/>
    <p:sldId id="270" r:id="rId21"/>
    <p:sldId id="271" r:id="rId22"/>
    <p:sldId id="280" r:id="rId23"/>
    <p:sldId id="272" r:id="rId24"/>
    <p:sldId id="273" r:id="rId25"/>
    <p:sldId id="274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81" r:id="rId3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7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3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727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721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52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0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25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60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30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80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4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2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06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11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50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6E266-4F1F-43B1-BF96-90E47E65EE1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35B183-FCBF-4DC6-B88E-D84B08A77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8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796" y="192505"/>
            <a:ext cx="10014373" cy="3492571"/>
          </a:xfrm>
        </p:spPr>
        <p:txBody>
          <a:bodyPr/>
          <a:lstStyle/>
          <a:p>
            <a:pPr algn="l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in solidity to create Student data. Use the following constructs: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95824" y="3685076"/>
            <a:ext cx="9436856" cy="2407719"/>
          </a:xfrm>
        </p:spPr>
        <p:txBody>
          <a:bodyPr>
            <a:normAutofit fontScale="92500" lnSpcReduction="10000"/>
          </a:bodyPr>
          <a:lstStyle/>
          <a:p>
            <a:pPr marL="342900" lvl="0" indent="-342900" algn="l">
              <a:buFont typeface="+mj-lt"/>
              <a:buAutoNum type="arabicPeriod"/>
            </a:pPr>
            <a:r>
              <a:rPr lang="en-US" sz="3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en-IN" sz="3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sz="3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endParaRPr lang="en-IN" sz="3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</a:pPr>
            <a:r>
              <a:rPr lang="en-US" sz="3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Fallback</a:t>
            </a:r>
            <a:endParaRPr lang="en-IN" sz="3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 the transaction fee and Gas </a:t>
            </a:r>
            <a:r>
              <a:rPr 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1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64143" y="1963554"/>
            <a:ext cx="3436219" cy="4167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01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98894" y="3173930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Up Arrow 3"/>
          <p:cNvSpPr/>
          <p:nvPr/>
        </p:nvSpPr>
        <p:spPr>
          <a:xfrm rot="16200000">
            <a:off x="2887580" y="3094522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15429" y="5591266"/>
            <a:ext cx="10540065" cy="584775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Name of Student &amp; Click On createStudent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902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081" y="1080783"/>
            <a:ext cx="1179136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 add More than One</a:t>
            </a:r>
          </a:p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Students also</a:t>
            </a:r>
          </a:p>
          <a:p>
            <a:pPr algn="ctr"/>
            <a:r>
              <a:rPr lang="en-US" sz="7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I am added only One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82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554801" y="4588844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1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3878" y="2967335"/>
            <a:ext cx="59442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Student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29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79643" y="4742848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28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410423" y="4396338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795548" y="5299749"/>
            <a:ext cx="9121600" cy="1384995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ID of Student &amp; Click On getStudent Button</a:t>
            </a:r>
          </a:p>
          <a:p>
            <a:pPr algn="ctr"/>
            <a:r>
              <a:rPr lang="en-US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retrieve the student information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Check in 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</a:t>
            </a:r>
            <a:endParaRPr lang="en-US" sz="28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1 (because I added only 1 student)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Up Arrow 4"/>
          <p:cNvSpPr/>
          <p:nvPr/>
        </p:nvSpPr>
        <p:spPr>
          <a:xfrm rot="16200000">
            <a:off x="2579571" y="4610500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95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1376" y="2967335"/>
            <a:ext cx="690926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Student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48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21892" y="4271210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352671" y="3732195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20535" y="5287081"/>
            <a:ext cx="11282256" cy="1384995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ID of Student with new name &amp; Click On </a:t>
            </a:r>
            <a:r>
              <a:rPr lang="en-US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updateStudent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Button</a:t>
            </a:r>
          </a:p>
          <a:p>
            <a:pPr algn="ctr"/>
            <a:r>
              <a:rPr lang="en-US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retrieve the student information &amp; Check in CONSOL</a:t>
            </a:r>
          </a:p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Ex: 1,Sakshi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823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3626" y="2967335"/>
            <a:ext cx="66447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Student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73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29389" y="1020279"/>
            <a:ext cx="2685448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33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12266" y="3780322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700860" y="5287081"/>
            <a:ext cx="9121600" cy="1384995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ID of Student &amp; Click On </a:t>
            </a:r>
            <a:r>
              <a:rPr lang="en-US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deleteStudent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Button</a:t>
            </a:r>
          </a:p>
          <a:p>
            <a:pPr algn="ctr"/>
            <a:r>
              <a:rPr lang="en-US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retrieve the student information &amp; Check in CONSOL</a:t>
            </a:r>
          </a:p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Ex: 1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56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189042" y="3578191"/>
            <a:ext cx="3185965" cy="618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395073" y="5287081"/>
            <a:ext cx="7733207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ID 1 Student is Deleted check the CONSOL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46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3768" y="1927806"/>
            <a:ext cx="9195979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/>
              <a:t>Observe Transaction </a:t>
            </a:r>
            <a:endParaRPr lang="en-US" sz="7200" b="1" dirty="0" smtClean="0"/>
          </a:p>
          <a:p>
            <a:pPr algn="ctr"/>
            <a:r>
              <a:rPr lang="en-US" sz="7200" b="1" dirty="0" smtClean="0"/>
              <a:t>and </a:t>
            </a:r>
            <a:r>
              <a:rPr lang="en-US" sz="7200" b="1" dirty="0"/>
              <a:t>Gas </a:t>
            </a:r>
            <a:r>
              <a:rPr lang="en-US" sz="7200" b="1" dirty="0" smtClean="0"/>
              <a:t>Fees </a:t>
            </a:r>
          </a:p>
          <a:p>
            <a:pPr algn="ctr"/>
            <a:r>
              <a:rPr lang="en-US" sz="7200" b="1" dirty="0" smtClean="0"/>
              <a:t>of all operations</a:t>
            </a:r>
          </a:p>
          <a:p>
            <a:pPr algn="ctr"/>
            <a:r>
              <a:rPr lang="en-US" sz="7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CONSOL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783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389117" y="3792354"/>
            <a:ext cx="4389123" cy="1655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50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398742" y="3551723"/>
            <a:ext cx="4389123" cy="1655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6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466120" y="2839453"/>
            <a:ext cx="4389123" cy="1289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10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0439" y="2967335"/>
            <a:ext cx="6491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the Fallback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 is Working?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38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015" y="2926080"/>
            <a:ext cx="3359219" cy="770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927296" y="5287081"/>
            <a:ext cx="8668784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Amount Of Ether 5 ETH &amp; Choose Unit as Ether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19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21629" y="5287081"/>
            <a:ext cx="5880136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the Current Balance is 0 ETH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Up Arrow 3"/>
          <p:cNvSpPr/>
          <p:nvPr/>
        </p:nvSpPr>
        <p:spPr>
          <a:xfrm rot="16200000">
            <a:off x="1963554" y="1953926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778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1037" y="5508462"/>
            <a:ext cx="4141455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On Transact Button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Up Arrow 3"/>
          <p:cNvSpPr/>
          <p:nvPr/>
        </p:nvSpPr>
        <p:spPr>
          <a:xfrm rot="16200000">
            <a:off x="3869357" y="4810631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3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>
            <a:off x="587140" y="1540042"/>
            <a:ext cx="259883" cy="62564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24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3122" y="5537338"/>
            <a:ext cx="8221995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Check the Current Balance is 5 ETH Received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Up Arrow 3"/>
          <p:cNvSpPr/>
          <p:nvPr/>
        </p:nvSpPr>
        <p:spPr>
          <a:xfrm rot="16200000">
            <a:off x="1982806" y="4059860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868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4497" y="2967335"/>
            <a:ext cx="786305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 also Check the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Fallback Function using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following way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3183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15899" y="5537338"/>
            <a:ext cx="2936445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 the Address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2849080" y="2298438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25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0800000">
            <a:off x="1549671" y="4281243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472871" y="5537338"/>
            <a:ext cx="8022517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 the Address here &amp; Click on Transact Button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Up Arrow 4"/>
          <p:cNvSpPr/>
          <p:nvPr/>
        </p:nvSpPr>
        <p:spPr>
          <a:xfrm rot="10800000">
            <a:off x="3099342" y="4281243"/>
            <a:ext cx="587141" cy="80852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98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72548" y="1436976"/>
            <a:ext cx="4340740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the Log in CONSOL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6390" y="4331368"/>
            <a:ext cx="7355307" cy="1761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75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93" y="2170998"/>
            <a:ext cx="6939715" cy="281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2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>
            <a:off x="1183907" y="2088682"/>
            <a:ext cx="452387" cy="8181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88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 rot="16200000">
            <a:off x="789271" y="1915426"/>
            <a:ext cx="452387" cy="8181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83240" y="868680"/>
            <a:ext cx="7603960" cy="5120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 rot="10800000">
            <a:off x="1876927" y="2906829"/>
            <a:ext cx="452387" cy="8181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6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 rot="16200000">
            <a:off x="683394" y="2454440"/>
            <a:ext cx="452387" cy="8181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7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 rot="10800000">
            <a:off x="1164655" y="4908885"/>
            <a:ext cx="452387" cy="8181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83240" y="3513221"/>
            <a:ext cx="7603960" cy="2476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7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7114" y="2967335"/>
            <a:ext cx="547778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Student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8964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</TotalTime>
  <Words>203</Words>
  <Application>Microsoft Office PowerPoint</Application>
  <PresentationFormat>Widescreen</PresentationFormat>
  <Paragraphs>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Times New Roman</vt:lpstr>
      <vt:lpstr>Trebuchet MS</vt:lpstr>
      <vt:lpstr>Wingdings 3</vt:lpstr>
      <vt:lpstr>Facet</vt:lpstr>
      <vt:lpstr> Title: Write a program in solidity to create Student data. Use the following constructs: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Title: Write a program in solidity to create Student data. Use the following constructs:</dc:title>
  <dc:creator>Microsoft account</dc:creator>
  <cp:lastModifiedBy>Microsoft account</cp:lastModifiedBy>
  <cp:revision>59</cp:revision>
  <dcterms:created xsi:type="dcterms:W3CDTF">2024-10-10T04:05:25Z</dcterms:created>
  <dcterms:modified xsi:type="dcterms:W3CDTF">2024-10-13T07:53:49Z</dcterms:modified>
</cp:coreProperties>
</file>